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C6C13A-6639-492D-B6BC-7B5F784BBB2E}" type="datetimeFigureOut">
              <a:rPr lang="ru-RU" smtClean="0"/>
              <a:t>02.06.2025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30E180-3FA4-4005-8115-D93573D4ED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94340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30E180-3FA4-4005-8115-D93573D4EDC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142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D09E4-22E6-4F5E-933B-DF894CE76D38}" type="datetimeFigureOut">
              <a:rPr lang="ru-RU" smtClean="0"/>
              <a:t>02.06.2025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93AAC-FBEF-4A28-8F69-5551BF1DAD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4987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D09E4-22E6-4F5E-933B-DF894CE76D38}" type="datetimeFigureOut">
              <a:rPr lang="ru-RU" smtClean="0"/>
              <a:t>02.06.2025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93AAC-FBEF-4A28-8F69-5551BF1DAD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8997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D09E4-22E6-4F5E-933B-DF894CE76D38}" type="datetimeFigureOut">
              <a:rPr lang="ru-RU" smtClean="0"/>
              <a:t>02.06.2025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93AAC-FBEF-4A28-8F69-5551BF1DAD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2653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D09E4-22E6-4F5E-933B-DF894CE76D38}" type="datetimeFigureOut">
              <a:rPr lang="ru-RU" smtClean="0"/>
              <a:t>02.06.2025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93AAC-FBEF-4A28-8F69-5551BF1DAD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7603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D09E4-22E6-4F5E-933B-DF894CE76D38}" type="datetimeFigureOut">
              <a:rPr lang="ru-RU" smtClean="0"/>
              <a:t>02.06.2025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93AAC-FBEF-4A28-8F69-5551BF1DAD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0176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D09E4-22E6-4F5E-933B-DF894CE76D38}" type="datetimeFigureOut">
              <a:rPr lang="ru-RU" smtClean="0"/>
              <a:t>02.06.2025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93AAC-FBEF-4A28-8F69-5551BF1DAD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6842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D09E4-22E6-4F5E-933B-DF894CE76D38}" type="datetimeFigureOut">
              <a:rPr lang="ru-RU" smtClean="0"/>
              <a:t>02.06.2025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93AAC-FBEF-4A28-8F69-5551BF1DAD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9793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D09E4-22E6-4F5E-933B-DF894CE76D38}" type="datetimeFigureOut">
              <a:rPr lang="ru-RU" smtClean="0"/>
              <a:t>02.06.2025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93AAC-FBEF-4A28-8F69-5551BF1DAD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7562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D09E4-22E6-4F5E-933B-DF894CE76D38}" type="datetimeFigureOut">
              <a:rPr lang="ru-RU" smtClean="0"/>
              <a:t>02.06.2025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93AAC-FBEF-4A28-8F69-5551BF1DAD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540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D09E4-22E6-4F5E-933B-DF894CE76D38}" type="datetimeFigureOut">
              <a:rPr lang="ru-RU" smtClean="0"/>
              <a:t>02.06.2025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93AAC-FBEF-4A28-8F69-5551BF1DAD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0265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D09E4-22E6-4F5E-933B-DF894CE76D38}" type="datetimeFigureOut">
              <a:rPr lang="ru-RU" smtClean="0"/>
              <a:t>02.06.2025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93AAC-FBEF-4A28-8F69-5551BF1DAD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4077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5D09E4-22E6-4F5E-933B-DF894CE76D38}" type="datetimeFigureOut">
              <a:rPr lang="ru-RU" smtClean="0"/>
              <a:t>02.06.2025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093AAC-FBEF-4A28-8F69-5551BF1DAD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6240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34425"/>
            <a:ext cx="10515600" cy="13255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dirty="0" smtClean="0"/>
              <a:t>Школьный Парламент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694414" y="2197822"/>
            <a:ext cx="2238233" cy="8461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Лидер фракции Культуры и счастья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76554" y="4746078"/>
            <a:ext cx="2210937" cy="9962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Лидер фракции Информации и печати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563437" y="1562044"/>
            <a:ext cx="5036023" cy="2471879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Отвечает за участие в школьных и городских мероприятиях, подготовку и проведение тематических праздников, фестивалей, выставок, конкурсов, экскурсий. Знакомит учащихся с инструкциями безопасного поведения. Принимает участие в оформлении стендов и классных  уголков.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248042" y="4189999"/>
            <a:ext cx="5172501" cy="259307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Отвечает за отслеживание информации на школьном пресс-центре. Занимается подбором материалов для оформления классных уголков/стендов.</a:t>
            </a:r>
          </a:p>
          <a:p>
            <a:pPr algn="ctr"/>
            <a:r>
              <a:rPr lang="ru-RU" dirty="0" smtClean="0"/>
              <a:t>Отвечает за организацию и проведение информационных часов. Отслеживает результаты школьного рейтинга. Принимает участие в оформлении стендов и классных  уголков.</a:t>
            </a:r>
          </a:p>
        </p:txBody>
      </p:sp>
      <p:sp>
        <p:nvSpPr>
          <p:cNvPr id="8" name="Стрелка вправо 7"/>
          <p:cNvSpPr/>
          <p:nvPr/>
        </p:nvSpPr>
        <p:spPr>
          <a:xfrm>
            <a:off x="4758838" y="2443823"/>
            <a:ext cx="978408" cy="35416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3780430" y="5131557"/>
            <a:ext cx="978408" cy="35497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1693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4302" y="52860"/>
            <a:ext cx="10515600" cy="13255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dirty="0" smtClean="0"/>
              <a:t>Школьный Парламент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41194" y="1821976"/>
            <a:ext cx="2292824" cy="8598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Лидер фракции </a:t>
            </a:r>
            <a:r>
              <a:rPr lang="ru-RU" dirty="0" smtClean="0"/>
              <a:t>Образование </a:t>
            </a:r>
            <a:r>
              <a:rPr lang="ru-RU" dirty="0" smtClean="0"/>
              <a:t>и  </a:t>
            </a:r>
            <a:r>
              <a:rPr lang="ru-RU" dirty="0" err="1"/>
              <a:t>д</a:t>
            </a:r>
            <a:r>
              <a:rPr lang="ru-RU" dirty="0" err="1" smtClean="0"/>
              <a:t>ебатное</a:t>
            </a:r>
            <a:r>
              <a:rPr lang="ru-RU" dirty="0" smtClean="0"/>
              <a:t> движение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87105" y="4101152"/>
            <a:ext cx="2197289" cy="116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Лидер фракции </a:t>
            </a:r>
            <a:r>
              <a:rPr lang="ru-RU" dirty="0" smtClean="0"/>
              <a:t>Экологии </a:t>
            </a:r>
            <a:r>
              <a:rPr lang="ru-RU" dirty="0" smtClean="0"/>
              <a:t>и труда</a:t>
            </a:r>
            <a:endParaRPr lang="ru-RU" dirty="0"/>
          </a:p>
        </p:txBody>
      </p:sp>
      <p:sp>
        <p:nvSpPr>
          <p:cNvPr id="8" name="Стрелка вправо 7"/>
          <p:cNvSpPr/>
          <p:nvPr/>
        </p:nvSpPr>
        <p:spPr>
          <a:xfrm>
            <a:off x="3084394" y="2088107"/>
            <a:ext cx="846161" cy="3275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3521122" y="4531057"/>
            <a:ext cx="982639" cy="3002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380931" y="1548202"/>
            <a:ext cx="6032311" cy="210339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Координирует работу по развитию дебатного клуба. Отвечает за участие в школьных и городских </a:t>
            </a:r>
            <a:r>
              <a:rPr lang="ru-RU" dirty="0" err="1" smtClean="0"/>
              <a:t>дебатных</a:t>
            </a:r>
            <a:r>
              <a:rPr lang="ru-RU" dirty="0" smtClean="0"/>
              <a:t> турнирах. Организовывает курсы ораторского мастерства с привлечением обучающихся, </a:t>
            </a:r>
          </a:p>
          <a:p>
            <a:pPr algn="ctr"/>
            <a:r>
              <a:rPr lang="ru-RU" dirty="0" smtClean="0"/>
              <a:t>педагогов являющихся ранее </a:t>
            </a:r>
            <a:r>
              <a:rPr lang="ru-RU" dirty="0" err="1" smtClean="0"/>
              <a:t>дебатерами</a:t>
            </a:r>
            <a:r>
              <a:rPr lang="ru-RU" dirty="0" smtClean="0"/>
              <a:t>.</a:t>
            </a:r>
          </a:p>
          <a:p>
            <a:pPr algn="ctr"/>
            <a:r>
              <a:rPr lang="ru-RU" dirty="0" smtClean="0"/>
              <a:t>Организует в школе турниры/игры.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804011" y="3821372"/>
            <a:ext cx="6140355" cy="2019869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Совместно с педагогом составляет график дежурства по школе, своевременно сообщает о предстоящем дежурстве и напоминает о нем. Контролирует работу дежурных. Организует работу по экологическому направлению (акции, викторины, конкурсы и т.д.)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3263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6889"/>
            <a:ext cx="10515600" cy="13255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dirty="0" smtClean="0"/>
              <a:t>Школьный Парламент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45910" y="2006221"/>
            <a:ext cx="2715905" cy="8188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Лидер фракции Права и порядка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38200" y="3698543"/>
            <a:ext cx="2901287" cy="11191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Лидер фракции Патриотизма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063319" y="1554491"/>
            <a:ext cx="5459105" cy="1569493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Отвечает за внешний вид учащихся школы. Организует совет по профилактике правонарушений. Проводит и участвует в советах старшеклассников и т.д.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191836" y="3527945"/>
            <a:ext cx="5576248" cy="1460311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Деятельность детской организации </a:t>
            </a:r>
            <a:r>
              <a:rPr lang="ru-RU" dirty="0" smtClean="0">
                <a:solidFill>
                  <a:srgbClr val="FFFF00"/>
                </a:solidFill>
              </a:rPr>
              <a:t>«Жас </a:t>
            </a:r>
            <a:r>
              <a:rPr lang="kk-KZ" dirty="0" smtClean="0">
                <a:solidFill>
                  <a:srgbClr val="FFFF00"/>
                </a:solidFill>
              </a:rPr>
              <a:t>Ұлан</a:t>
            </a:r>
            <a:r>
              <a:rPr lang="ru-RU" dirty="0" smtClean="0">
                <a:solidFill>
                  <a:srgbClr val="FFFF00"/>
                </a:solidFill>
              </a:rPr>
              <a:t>», «Жас </a:t>
            </a:r>
            <a:r>
              <a:rPr lang="ru-RU" dirty="0" err="1" smtClean="0">
                <a:solidFill>
                  <a:srgbClr val="FFFF00"/>
                </a:solidFill>
              </a:rPr>
              <a:t>Қыран</a:t>
            </a:r>
            <a:r>
              <a:rPr lang="ru-RU" dirty="0" smtClean="0">
                <a:solidFill>
                  <a:srgbClr val="FFFF00"/>
                </a:solidFill>
              </a:rPr>
              <a:t>»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3739487" y="2238233"/>
            <a:ext cx="750626" cy="25930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4012442" y="4094328"/>
            <a:ext cx="887104" cy="3138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4142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smtClean="0"/>
              <a:t>Школьный Парламент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38200" y="2136259"/>
            <a:ext cx="2593075" cy="9553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Лидер фракции Забота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21458" y="4492612"/>
            <a:ext cx="2934269" cy="12010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Лидер фракции Спорта и ЗОЖ</a:t>
            </a:r>
            <a:endParaRPr lang="ru-RU" dirty="0"/>
          </a:p>
        </p:txBody>
      </p:sp>
      <p:sp>
        <p:nvSpPr>
          <p:cNvPr id="6" name="Стрелка вправо 5"/>
          <p:cNvSpPr/>
          <p:nvPr/>
        </p:nvSpPr>
        <p:spPr>
          <a:xfrm>
            <a:off x="3810854" y="2402391"/>
            <a:ext cx="1050877" cy="423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>
            <a:off x="3810854" y="4874750"/>
            <a:ext cx="1201003" cy="4367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419867" y="1825625"/>
            <a:ext cx="5636525" cy="172125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Организует «шефство» над школьниками младшего звена, активно участвует в акциях, благотворительных ярмарках.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096000" y="4219658"/>
            <a:ext cx="4284260" cy="174691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Отвечает за участие школьников в спортивных состязаниях. Организует общешкольные турниры, соревнования</a:t>
            </a:r>
            <a:r>
              <a:rPr lang="kk-KZ" dirty="0"/>
              <a:t>.</a:t>
            </a:r>
            <a:r>
              <a:rPr lang="kk-KZ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7704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</TotalTime>
  <Words>259</Words>
  <Application>Microsoft Office PowerPoint</Application>
  <PresentationFormat>Широкоэкранный</PresentationFormat>
  <Paragraphs>24</Paragraphs>
  <Slides>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Школьный Парламент</vt:lpstr>
      <vt:lpstr>Школьный Парламент</vt:lpstr>
      <vt:lpstr>Школьный Парламент</vt:lpstr>
      <vt:lpstr>Школьный Парламент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Школьное самоуправление</dc:title>
  <dc:creator>Lenova</dc:creator>
  <cp:lastModifiedBy>U209-11</cp:lastModifiedBy>
  <cp:revision>8</cp:revision>
  <dcterms:created xsi:type="dcterms:W3CDTF">2022-11-11T04:22:46Z</dcterms:created>
  <dcterms:modified xsi:type="dcterms:W3CDTF">2025-06-02T04:05:56Z</dcterms:modified>
</cp:coreProperties>
</file>